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5"/>
  </p:notesMasterIdLst>
  <p:sldIdLst>
    <p:sldId id="257" r:id="rId5"/>
    <p:sldId id="256" r:id="rId6"/>
    <p:sldId id="258" r:id="rId7"/>
    <p:sldId id="259" r:id="rId8"/>
    <p:sldId id="261" r:id="rId9"/>
    <p:sldId id="262" r:id="rId10"/>
    <p:sldId id="266" r:id="rId11"/>
    <p:sldId id="263" r:id="rId12"/>
    <p:sldId id="264" r:id="rId13"/>
    <p:sldId id="265"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ferSingleView="1">
    <p:restoredLeft sz="20118"/>
    <p:restoredTop sz="67067"/>
  </p:normalViewPr>
  <p:slideViewPr>
    <p:cSldViewPr snapToGrid="0">
      <p:cViewPr varScale="1">
        <p:scale>
          <a:sx n="77" d="100"/>
          <a:sy n="77" d="100"/>
        </p:scale>
        <p:origin x="192" y="3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859B7A-3C40-7C49-AB6E-B11AD977A93E}" type="datetimeFigureOut">
              <a:rPr lang="en-US" smtClean="0"/>
              <a:t>1/17/2023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96036F-443B-A14E-9791-F5D5679971C0}" type="slidenum">
              <a:rPr lang="en-US" smtClean="0"/>
              <a:t>‹#›</a:t>
            </a:fld>
            <a:endParaRPr lang="en-US"/>
          </a:p>
        </p:txBody>
      </p:sp>
    </p:spTree>
    <p:extLst>
      <p:ext uri="{BB962C8B-B14F-4D97-AF65-F5344CB8AC3E}">
        <p14:creationId xmlns:p14="http://schemas.microsoft.com/office/powerpoint/2010/main" val="15003090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Main Points:</a:t>
            </a:r>
          </a:p>
          <a:p>
            <a:endParaRPr lang="en-US" dirty="0"/>
          </a:p>
          <a:p>
            <a:r>
              <a:rPr lang="en-US" dirty="0"/>
              <a:t>The 4DX disciplines help us reach our most important goals in the face of our competing priorities.</a:t>
            </a:r>
          </a:p>
          <a:p>
            <a:endParaRPr lang="en-US" dirty="0"/>
          </a:p>
          <a:p>
            <a:pPr marL="228600" indent="-228600">
              <a:buAutoNum type="arabicPeriod"/>
            </a:pPr>
            <a:r>
              <a:rPr lang="en-US" dirty="0"/>
              <a:t>Focus on the Wildly Important: select one WIG instead of a dozen all at once. Focus on less to achieve more, meaning we have to say “no” to good ideas in order to say “yes” to the most important objective. This is an objective that will not be achieved without special attention. It’s something that is outside of our normal priorities and our normal “day job.” To define the organization’s WIG, look at where you are now, where you want to be, and by win (starting line, finish line, deadline).</a:t>
            </a:r>
          </a:p>
          <a:p>
            <a:pPr marL="228600" indent="-228600">
              <a:buAutoNum type="arabicPeriod"/>
            </a:pPr>
            <a:r>
              <a:rPr lang="en-US" dirty="0"/>
              <a:t>Act on LEAD Measures: LAG measures track success in the rearview mirror, like Revenue, Profit, Quality, and Customer Satisfaction. </a:t>
            </a:r>
            <a:r>
              <a:rPr lang="en-US" b="0" i="0" u="none" strike="noStrike" dirty="0">
                <a:solidFill>
                  <a:srgbClr val="EC693D"/>
                </a:solidFill>
                <a:effectLst/>
                <a:latin typeface="YACgEV-yq04 0"/>
              </a:rPr>
              <a:t>LEAD Measures</a:t>
            </a:r>
            <a:r>
              <a:rPr lang="en-US" b="0" i="0" u="none" strike="noStrike" dirty="0">
                <a:solidFill>
                  <a:srgbClr val="000000"/>
                </a:solidFill>
                <a:effectLst/>
                <a:latin typeface="YACgEV-yq04 0"/>
              </a:rPr>
              <a:t> track critical activities that drive LAG Measures. LEADs predict success and are influenced by the team. A common example is weight loss. Diet and exercise are LEAD measures that drive the success of weight loss. Tracking pounds on a scale is a LAG measure that does not directly impact success.</a:t>
            </a:r>
          </a:p>
          <a:p>
            <a:pPr marL="685800" lvl="1" indent="-228600">
              <a:buFont typeface="Arial" panose="020B0604020202020204" pitchFamily="34" charset="0"/>
              <a:buChar char="•"/>
            </a:pPr>
            <a:r>
              <a:rPr lang="en-US" dirty="0">
                <a:solidFill>
                  <a:srgbClr val="000000"/>
                </a:solidFill>
                <a:effectLst/>
                <a:latin typeface="YACgEV-yq04 0"/>
              </a:rPr>
              <a:t>LAG measures are a trap that most successful people fall into. LAGs are easy to measure and represent the outcome that we truly want. LEAD measures are the levers that move your Wildly Important Goal.</a:t>
            </a:r>
          </a:p>
          <a:p>
            <a:pPr marL="228600" lvl="0" indent="-228600">
              <a:buFont typeface="+mj-lt"/>
              <a:buAutoNum type="arabicPeriod"/>
            </a:pPr>
            <a:r>
              <a:rPr lang="en-US" dirty="0">
                <a:solidFill>
                  <a:srgbClr val="000000"/>
                </a:solidFill>
                <a:effectLst/>
                <a:latin typeface="YACgEV-yq04 0"/>
              </a:rPr>
              <a:t>Keep a Compelling Scoreboard: LAG and LEAD measures won’t have meaning to the team unless it’s in real-time. This is the discipline of engagement – are we winning or losing the game? The players will be more engaged when they determine the scoreboard. Coaches want to see different data than the players, yet the coaches need the players to achieve the win. Let the players build the scoreboard and watch engagement rise. </a:t>
            </a:r>
          </a:p>
          <a:p>
            <a:pPr marL="685800" lvl="1" indent="-228600">
              <a:buFont typeface="Arial" panose="020B0604020202020204" pitchFamily="34" charset="0"/>
              <a:buChar char="•"/>
            </a:pPr>
            <a:r>
              <a:rPr lang="en-US" dirty="0">
                <a:solidFill>
                  <a:srgbClr val="000000"/>
                </a:solidFill>
                <a:effectLst/>
                <a:latin typeface="YACgEV-yq04 0"/>
              </a:rPr>
              <a:t>If the LEAD measures drive the LAG measures, the game is winnable.</a:t>
            </a:r>
          </a:p>
          <a:p>
            <a:pPr marL="228600" lvl="0" indent="-228600">
              <a:buFont typeface="+mj-lt"/>
              <a:buAutoNum type="arabicPeriod"/>
            </a:pPr>
            <a:r>
              <a:rPr lang="en-US" dirty="0">
                <a:solidFill>
                  <a:srgbClr val="000000"/>
                </a:solidFill>
                <a:effectLst/>
                <a:latin typeface="YACgEV-yq04 0"/>
              </a:rPr>
              <a:t>Create a Cadence of Accountability: Weekly team meetings of 20-minutes top, where team members hold one another accountable. In their meetings, team members each answer the question, “What are the 1 or 3 most important things I can do this week that will have the biggest impact on the scoreboard?” Each team member reports 3 commitments:</a:t>
            </a:r>
          </a:p>
          <a:p>
            <a:pPr marL="685800" lvl="1" indent="-228600">
              <a:buFont typeface="Arial" panose="020B0604020202020204" pitchFamily="34" charset="0"/>
              <a:buChar char="•"/>
            </a:pPr>
            <a:r>
              <a:rPr lang="en-US" dirty="0">
                <a:solidFill>
                  <a:srgbClr val="000000"/>
                </a:solidFill>
                <a:effectLst/>
                <a:latin typeface="YACgEV-yq04 0"/>
              </a:rPr>
              <a:t>Did I meet last week’s commitments?</a:t>
            </a:r>
          </a:p>
          <a:p>
            <a:pPr marL="685800" lvl="1" indent="-228600">
              <a:buFont typeface="Arial" panose="020B0604020202020204" pitchFamily="34" charset="0"/>
              <a:buChar char="•"/>
            </a:pPr>
            <a:r>
              <a:rPr lang="en-US" dirty="0">
                <a:solidFill>
                  <a:srgbClr val="000000"/>
                </a:solidFill>
                <a:effectLst/>
                <a:latin typeface="YACgEV-yq04 0"/>
              </a:rPr>
              <a:t>Did they move the scoreboard?</a:t>
            </a:r>
          </a:p>
          <a:p>
            <a:pPr marL="685800" lvl="1" indent="-228600">
              <a:buFont typeface="Arial" panose="020B0604020202020204" pitchFamily="34" charset="0"/>
              <a:buChar char="•"/>
            </a:pPr>
            <a:r>
              <a:rPr lang="en-US" dirty="0">
                <a:solidFill>
                  <a:srgbClr val="000000"/>
                </a:solidFill>
                <a:effectLst/>
                <a:latin typeface="YACgEV-yq04 0"/>
              </a:rPr>
              <a:t>What will I commit to this week?</a:t>
            </a:r>
          </a:p>
          <a:p>
            <a:pPr marL="228600" lvl="0" indent="-228600">
              <a:buFont typeface="+mj-lt"/>
              <a:buAutoNum type="arabicPeriod"/>
            </a:pPr>
            <a:endParaRPr lang="en-US" dirty="0">
              <a:solidFill>
                <a:srgbClr val="000000"/>
              </a:solidFill>
              <a:effectLst/>
              <a:latin typeface="YACgEV-yq04 0"/>
            </a:endParaRPr>
          </a:p>
          <a:p>
            <a:pPr marL="228600" lvl="0" indent="-228600">
              <a:buFont typeface="+mj-lt"/>
              <a:buAutoNum type="arabicPeriod"/>
            </a:pPr>
            <a:endParaRPr lang="en-US" dirty="0">
              <a:solidFill>
                <a:srgbClr val="000000"/>
              </a:solidFill>
              <a:effectLst/>
              <a:latin typeface="YACgEV-yq04 0"/>
            </a:endParaRPr>
          </a:p>
          <a:p>
            <a:pPr marL="228600" indent="-228600">
              <a:buAutoNum type="arabicPeriod"/>
            </a:pPr>
            <a:endParaRPr lang="en-US" dirty="0"/>
          </a:p>
          <a:p>
            <a:pPr marL="228600" indent="-228600">
              <a:buAutoNum type="arabicPeriod"/>
            </a:pPr>
            <a:endParaRPr lang="en-US" dirty="0"/>
          </a:p>
        </p:txBody>
      </p:sp>
      <p:sp>
        <p:nvSpPr>
          <p:cNvPr id="4" name="Slide Number Placeholder 3"/>
          <p:cNvSpPr>
            <a:spLocks noGrp="1"/>
          </p:cNvSpPr>
          <p:nvPr>
            <p:ph type="sldNum" sz="quarter" idx="5"/>
          </p:nvPr>
        </p:nvSpPr>
        <p:spPr/>
        <p:txBody>
          <a:bodyPr/>
          <a:lstStyle/>
          <a:p>
            <a:fld id="{0B96036F-443B-A14E-9791-F5D5679971C0}" type="slidenum">
              <a:rPr lang="en-US" smtClean="0"/>
              <a:t>2</a:t>
            </a:fld>
            <a:endParaRPr lang="en-US"/>
          </a:p>
        </p:txBody>
      </p:sp>
    </p:spTree>
    <p:extLst>
      <p:ext uri="{BB962C8B-B14F-4D97-AF65-F5344CB8AC3E}">
        <p14:creationId xmlns:p14="http://schemas.microsoft.com/office/powerpoint/2010/main" val="4125024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Breakthrough happens when we identify what we can accomplish that is outside of our normal “day job” whirlwind. This is something that can be executed by “the stroke of a pen,” and something that we do not ordinarily do in our day-to-day work.</a:t>
            </a:r>
          </a:p>
          <a:p>
            <a:endParaRPr lang="en-US" dirty="0"/>
          </a:p>
          <a:p>
            <a:r>
              <a:rPr lang="en-US" dirty="0"/>
              <a:t>The organization’s breakthrough, the Wildly Important Goal, is driven by LEAD measures, powered by teams, and increases engagement and energy.</a:t>
            </a:r>
          </a:p>
        </p:txBody>
      </p:sp>
      <p:sp>
        <p:nvSpPr>
          <p:cNvPr id="4" name="Slide Number Placeholder 3"/>
          <p:cNvSpPr>
            <a:spLocks noGrp="1"/>
          </p:cNvSpPr>
          <p:nvPr>
            <p:ph type="sldNum" sz="quarter" idx="5"/>
          </p:nvPr>
        </p:nvSpPr>
        <p:spPr/>
        <p:txBody>
          <a:bodyPr/>
          <a:lstStyle/>
          <a:p>
            <a:fld id="{0B96036F-443B-A14E-9791-F5D5679971C0}" type="slidenum">
              <a:rPr lang="en-US" smtClean="0"/>
              <a:t>3</a:t>
            </a:fld>
            <a:endParaRPr lang="en-US"/>
          </a:p>
        </p:txBody>
      </p:sp>
    </p:spTree>
    <p:extLst>
      <p:ext uri="{BB962C8B-B14F-4D97-AF65-F5344CB8AC3E}">
        <p14:creationId xmlns:p14="http://schemas.microsoft.com/office/powerpoint/2010/main" val="3340443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do leaders accomplish through the stroke of a pen? These are not WIGs.</a:t>
            </a:r>
          </a:p>
        </p:txBody>
      </p:sp>
      <p:sp>
        <p:nvSpPr>
          <p:cNvPr id="4" name="Slide Number Placeholder 3"/>
          <p:cNvSpPr>
            <a:spLocks noGrp="1"/>
          </p:cNvSpPr>
          <p:nvPr>
            <p:ph type="sldNum" sz="quarter" idx="5"/>
          </p:nvPr>
        </p:nvSpPr>
        <p:spPr/>
        <p:txBody>
          <a:bodyPr/>
          <a:lstStyle/>
          <a:p>
            <a:fld id="{0B96036F-443B-A14E-9791-F5D5679971C0}" type="slidenum">
              <a:rPr lang="en-US" smtClean="0"/>
              <a:t>4</a:t>
            </a:fld>
            <a:endParaRPr lang="en-US"/>
          </a:p>
        </p:txBody>
      </p:sp>
    </p:spTree>
    <p:extLst>
      <p:ext uri="{BB962C8B-B14F-4D97-AF65-F5344CB8AC3E}">
        <p14:creationId xmlns:p14="http://schemas.microsoft.com/office/powerpoint/2010/main" val="37188395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Whirlwind is our day-to-day work, which becomes our focus if we aren’t careful. WIGs are found outside of the whirlwind – not within it.</a:t>
            </a:r>
          </a:p>
        </p:txBody>
      </p:sp>
      <p:sp>
        <p:nvSpPr>
          <p:cNvPr id="4" name="Slide Number Placeholder 3"/>
          <p:cNvSpPr>
            <a:spLocks noGrp="1"/>
          </p:cNvSpPr>
          <p:nvPr>
            <p:ph type="sldNum" sz="quarter" idx="5"/>
          </p:nvPr>
        </p:nvSpPr>
        <p:spPr/>
        <p:txBody>
          <a:bodyPr/>
          <a:lstStyle/>
          <a:p>
            <a:fld id="{0B96036F-443B-A14E-9791-F5D5679971C0}" type="slidenum">
              <a:rPr lang="en-US" smtClean="0"/>
              <a:t>5</a:t>
            </a:fld>
            <a:endParaRPr lang="en-US"/>
          </a:p>
        </p:txBody>
      </p:sp>
    </p:spTree>
    <p:extLst>
      <p:ext uri="{BB962C8B-B14F-4D97-AF65-F5344CB8AC3E}">
        <p14:creationId xmlns:p14="http://schemas.microsoft.com/office/powerpoint/2010/main" val="16554047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Disciple 1: Focus on the Wildly Important: select one WIG instead of a dozen all at once. Focus on less to achieve more, meaning we have to say “no” to good ideas in order to say “yes” to the most important objective. This is an objective that will not be achieved without special attention. It’s something that is outside of our normal priorities and our normal “day job.” To define the organization’s WIG, look at where you are now, where you want to be, and by win (starting line, finish line, deadline).</a:t>
            </a:r>
          </a:p>
          <a:p>
            <a:endParaRPr lang="en-US" dirty="0"/>
          </a:p>
        </p:txBody>
      </p:sp>
      <p:sp>
        <p:nvSpPr>
          <p:cNvPr id="4" name="Slide Number Placeholder 3"/>
          <p:cNvSpPr>
            <a:spLocks noGrp="1"/>
          </p:cNvSpPr>
          <p:nvPr>
            <p:ph type="sldNum" sz="quarter" idx="5"/>
          </p:nvPr>
        </p:nvSpPr>
        <p:spPr/>
        <p:txBody>
          <a:bodyPr/>
          <a:lstStyle/>
          <a:p>
            <a:fld id="{0B96036F-443B-A14E-9791-F5D5679971C0}" type="slidenum">
              <a:rPr lang="en-US" smtClean="0"/>
              <a:t>6</a:t>
            </a:fld>
            <a:endParaRPr lang="en-US"/>
          </a:p>
        </p:txBody>
      </p:sp>
    </p:spTree>
    <p:extLst>
      <p:ext uri="{BB962C8B-B14F-4D97-AF65-F5344CB8AC3E}">
        <p14:creationId xmlns:p14="http://schemas.microsoft.com/office/powerpoint/2010/main" val="15627870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Discipline 2: Act on LEAD Measures: LAG measures track success in the rearview mirror, like Revenue, Profit, Quality, and Customer Satisfaction. </a:t>
            </a:r>
            <a:r>
              <a:rPr lang="en-US" b="0" i="0" u="none" strike="noStrike" dirty="0">
                <a:solidFill>
                  <a:srgbClr val="EC693D"/>
                </a:solidFill>
                <a:effectLst/>
                <a:latin typeface="YACgEV-yq04 0"/>
              </a:rPr>
              <a:t>LEAD Measures</a:t>
            </a:r>
            <a:r>
              <a:rPr lang="en-US" b="0" i="0" u="none" strike="noStrike" dirty="0">
                <a:solidFill>
                  <a:srgbClr val="000000"/>
                </a:solidFill>
                <a:effectLst/>
                <a:latin typeface="YACgEV-yq04 0"/>
              </a:rPr>
              <a:t> track critical activities that drive LAG Measures. LEADs predict success and are influenced by the team. A common example is weight loss. Diet and exercise are LEAD measures that drive the success of weight loss. Tracking pounds on a scale is a LAG measure that does not directly impact success.</a:t>
            </a:r>
          </a:p>
          <a:p>
            <a:pPr marL="685800" lvl="1" indent="-228600">
              <a:buFont typeface="Arial" panose="020B0604020202020204" pitchFamily="34" charset="0"/>
              <a:buChar char="•"/>
            </a:pPr>
            <a:r>
              <a:rPr lang="en-US" dirty="0">
                <a:solidFill>
                  <a:srgbClr val="000000"/>
                </a:solidFill>
                <a:effectLst/>
                <a:latin typeface="YACgEV-yq04 0"/>
              </a:rPr>
              <a:t>LAG measures are a trap that most successful people fall into. LAGs are easy to measure and represent the outcome that we truly want. LEAD measures are the levers that move your Wildly Important Goal.</a:t>
            </a:r>
          </a:p>
          <a:p>
            <a:pPr marL="685800" lvl="1" indent="-228600">
              <a:buFont typeface="Arial" panose="020B0604020202020204" pitchFamily="34" charset="0"/>
              <a:buChar char="•"/>
            </a:pPr>
            <a:endParaRPr lang="en-US" dirty="0">
              <a:solidFill>
                <a:srgbClr val="000000"/>
              </a:solidFill>
              <a:effectLst/>
              <a:latin typeface="YACgEV-yq04 0"/>
            </a:endParaRPr>
          </a:p>
          <a:p>
            <a:pPr marL="685800" lvl="1" indent="-228600">
              <a:buFont typeface="Arial" panose="020B0604020202020204" pitchFamily="34" charset="0"/>
              <a:buChar char="•"/>
            </a:pPr>
            <a:endParaRPr lang="en-US" dirty="0">
              <a:solidFill>
                <a:srgbClr val="000000"/>
              </a:solidFill>
              <a:effectLst/>
              <a:latin typeface="YACgEV-yq04 0"/>
            </a:endParaRPr>
          </a:p>
          <a:p>
            <a:endParaRPr lang="en-US" dirty="0"/>
          </a:p>
        </p:txBody>
      </p:sp>
      <p:sp>
        <p:nvSpPr>
          <p:cNvPr id="4" name="Slide Number Placeholder 3"/>
          <p:cNvSpPr>
            <a:spLocks noGrp="1"/>
          </p:cNvSpPr>
          <p:nvPr>
            <p:ph type="sldNum" sz="quarter" idx="5"/>
          </p:nvPr>
        </p:nvSpPr>
        <p:spPr/>
        <p:txBody>
          <a:bodyPr/>
          <a:lstStyle/>
          <a:p>
            <a:fld id="{0B96036F-443B-A14E-9791-F5D5679971C0}" type="slidenum">
              <a:rPr lang="en-US" smtClean="0"/>
              <a:t>7</a:t>
            </a:fld>
            <a:endParaRPr lang="en-US"/>
          </a:p>
        </p:txBody>
      </p:sp>
    </p:spTree>
    <p:extLst>
      <p:ext uri="{BB962C8B-B14F-4D97-AF65-F5344CB8AC3E}">
        <p14:creationId xmlns:p14="http://schemas.microsoft.com/office/powerpoint/2010/main" val="32572515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mj-lt"/>
              <a:buNone/>
            </a:pPr>
            <a:r>
              <a:rPr lang="en-US" dirty="0">
                <a:solidFill>
                  <a:srgbClr val="000000"/>
                </a:solidFill>
                <a:effectLst/>
                <a:latin typeface="YACgEV-yq04 0"/>
              </a:rPr>
              <a:t>Discipline 3: Keep a Compelling Scoreboard: LAG and LEAD measures won’t have meaning to the team unless it’s in real-time. This is the discipline of engagement – are we winning or losing the game? The players will be more engaged when they determine the scoreboard. Coaches want to see different data than the players, yet the coaches need the players to achieve the win. Let the players build the scoreboard and watch engagement rise. </a:t>
            </a:r>
          </a:p>
          <a:p>
            <a:pPr marL="685800" lvl="1" indent="-228600">
              <a:buFont typeface="Arial" panose="020B0604020202020204" pitchFamily="34" charset="0"/>
              <a:buChar char="•"/>
            </a:pPr>
            <a:r>
              <a:rPr lang="en-US" dirty="0">
                <a:solidFill>
                  <a:srgbClr val="000000"/>
                </a:solidFill>
                <a:effectLst/>
                <a:latin typeface="YACgEV-yq04 0"/>
              </a:rPr>
              <a:t>If the LEAD measures drive the LAG measures, the game is winnable.</a:t>
            </a:r>
          </a:p>
          <a:p>
            <a:endParaRPr lang="en-US" dirty="0"/>
          </a:p>
        </p:txBody>
      </p:sp>
      <p:sp>
        <p:nvSpPr>
          <p:cNvPr id="4" name="Slide Number Placeholder 3"/>
          <p:cNvSpPr>
            <a:spLocks noGrp="1"/>
          </p:cNvSpPr>
          <p:nvPr>
            <p:ph type="sldNum" sz="quarter" idx="5"/>
          </p:nvPr>
        </p:nvSpPr>
        <p:spPr/>
        <p:txBody>
          <a:bodyPr/>
          <a:lstStyle/>
          <a:p>
            <a:fld id="{0B96036F-443B-A14E-9791-F5D5679971C0}" type="slidenum">
              <a:rPr lang="en-US" smtClean="0"/>
              <a:t>8</a:t>
            </a:fld>
            <a:endParaRPr lang="en-US"/>
          </a:p>
        </p:txBody>
      </p:sp>
    </p:spTree>
    <p:extLst>
      <p:ext uri="{BB962C8B-B14F-4D97-AF65-F5344CB8AC3E}">
        <p14:creationId xmlns:p14="http://schemas.microsoft.com/office/powerpoint/2010/main" val="24306852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mj-lt"/>
              <a:buNone/>
            </a:pPr>
            <a:r>
              <a:rPr lang="en-US" dirty="0"/>
              <a:t>Disciple 4: </a:t>
            </a:r>
            <a:r>
              <a:rPr lang="en-US" dirty="0">
                <a:solidFill>
                  <a:srgbClr val="000000"/>
                </a:solidFill>
                <a:effectLst/>
                <a:latin typeface="YACgEV-yq04 0"/>
              </a:rPr>
              <a:t>Create a Cadence of Accountability: Weekly team meetings of 20-minutes top, where team members hold one another accountable. In their meetings, team members each answer the question, “What are the 1 or 3 most important things I can do this week that will have the biggest impact on the scoreboard?” Each team member reports 3 commitments:</a:t>
            </a:r>
          </a:p>
          <a:p>
            <a:pPr marL="685800" lvl="1" indent="-228600">
              <a:buFont typeface="Arial" panose="020B0604020202020204" pitchFamily="34" charset="0"/>
              <a:buChar char="•"/>
            </a:pPr>
            <a:r>
              <a:rPr lang="en-US" dirty="0">
                <a:solidFill>
                  <a:srgbClr val="000000"/>
                </a:solidFill>
                <a:effectLst/>
                <a:latin typeface="YACgEV-yq04 0"/>
              </a:rPr>
              <a:t>Did I meet last week’s commitments?</a:t>
            </a:r>
          </a:p>
          <a:p>
            <a:pPr marL="685800" lvl="1" indent="-228600">
              <a:buFont typeface="Arial" panose="020B0604020202020204" pitchFamily="34" charset="0"/>
              <a:buChar char="•"/>
            </a:pPr>
            <a:r>
              <a:rPr lang="en-US" dirty="0">
                <a:solidFill>
                  <a:srgbClr val="000000"/>
                </a:solidFill>
                <a:effectLst/>
                <a:latin typeface="YACgEV-yq04 0"/>
              </a:rPr>
              <a:t>Did they move the scoreboard?</a:t>
            </a:r>
          </a:p>
          <a:p>
            <a:pPr marL="685800" lvl="1" indent="-228600">
              <a:buFont typeface="Arial" panose="020B0604020202020204" pitchFamily="34" charset="0"/>
              <a:buChar char="•"/>
            </a:pPr>
            <a:r>
              <a:rPr lang="en-US" dirty="0">
                <a:solidFill>
                  <a:srgbClr val="000000"/>
                </a:solidFill>
                <a:effectLst/>
                <a:latin typeface="YACgEV-yq04 0"/>
              </a:rPr>
              <a:t>What will I commit to this week?</a:t>
            </a:r>
          </a:p>
          <a:p>
            <a:endParaRPr lang="en-US" dirty="0"/>
          </a:p>
        </p:txBody>
      </p:sp>
      <p:sp>
        <p:nvSpPr>
          <p:cNvPr id="4" name="Slide Number Placeholder 3"/>
          <p:cNvSpPr>
            <a:spLocks noGrp="1"/>
          </p:cNvSpPr>
          <p:nvPr>
            <p:ph type="sldNum" sz="quarter" idx="5"/>
          </p:nvPr>
        </p:nvSpPr>
        <p:spPr/>
        <p:txBody>
          <a:bodyPr/>
          <a:lstStyle/>
          <a:p>
            <a:fld id="{0B96036F-443B-A14E-9791-F5D5679971C0}" type="slidenum">
              <a:rPr lang="en-US" smtClean="0"/>
              <a:t>9</a:t>
            </a:fld>
            <a:endParaRPr lang="en-US"/>
          </a:p>
        </p:txBody>
      </p:sp>
    </p:spTree>
    <p:extLst>
      <p:ext uri="{BB962C8B-B14F-4D97-AF65-F5344CB8AC3E}">
        <p14:creationId xmlns:p14="http://schemas.microsoft.com/office/powerpoint/2010/main" val="20077007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Next Steps!</a:t>
            </a:r>
          </a:p>
        </p:txBody>
      </p:sp>
      <p:sp>
        <p:nvSpPr>
          <p:cNvPr id="4" name="Slide Number Placeholder 3"/>
          <p:cNvSpPr>
            <a:spLocks noGrp="1"/>
          </p:cNvSpPr>
          <p:nvPr>
            <p:ph type="sldNum" sz="quarter" idx="5"/>
          </p:nvPr>
        </p:nvSpPr>
        <p:spPr/>
        <p:txBody>
          <a:bodyPr/>
          <a:lstStyle/>
          <a:p>
            <a:fld id="{0B96036F-443B-A14E-9791-F5D5679971C0}" type="slidenum">
              <a:rPr lang="en-US" smtClean="0"/>
              <a:t>10</a:t>
            </a:fld>
            <a:endParaRPr lang="en-US"/>
          </a:p>
        </p:txBody>
      </p:sp>
    </p:spTree>
    <p:extLst>
      <p:ext uri="{BB962C8B-B14F-4D97-AF65-F5344CB8AC3E}">
        <p14:creationId xmlns:p14="http://schemas.microsoft.com/office/powerpoint/2010/main" val="18275680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386D9-3156-9368-3C5B-C01312AAA39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5C1D2F8-64B9-CE77-079C-71C00EEE21D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27DED34-7C7D-C1A9-4560-B6FBE116ADD7}"/>
              </a:ext>
            </a:extLst>
          </p:cNvPr>
          <p:cNvSpPr>
            <a:spLocks noGrp="1"/>
          </p:cNvSpPr>
          <p:nvPr>
            <p:ph type="dt" sz="half" idx="10"/>
          </p:nvPr>
        </p:nvSpPr>
        <p:spPr/>
        <p:txBody>
          <a:bodyPr/>
          <a:lstStyle/>
          <a:p>
            <a:fld id="{A9B629D2-FBF8-7D4A-8EDA-D1CE018B623A}" type="datetimeFigureOut">
              <a:rPr lang="en-US" smtClean="0"/>
              <a:t>1/17/2023</a:t>
            </a:fld>
            <a:endParaRPr lang="en-US"/>
          </a:p>
        </p:txBody>
      </p:sp>
      <p:sp>
        <p:nvSpPr>
          <p:cNvPr id="5" name="Footer Placeholder 4">
            <a:extLst>
              <a:ext uri="{FF2B5EF4-FFF2-40B4-BE49-F238E27FC236}">
                <a16:creationId xmlns:a16="http://schemas.microsoft.com/office/drawing/2014/main" id="{4188DAA9-DA88-D2DD-3A20-8A8F568368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C86BEA-E849-62FF-14B7-50851F99609B}"/>
              </a:ext>
            </a:extLst>
          </p:cNvPr>
          <p:cNvSpPr>
            <a:spLocks noGrp="1"/>
          </p:cNvSpPr>
          <p:nvPr>
            <p:ph type="sldNum" sz="quarter" idx="12"/>
          </p:nvPr>
        </p:nvSpPr>
        <p:spPr/>
        <p:txBody>
          <a:bodyPr/>
          <a:lstStyle/>
          <a:p>
            <a:fld id="{5CE770C4-18C7-254E-AABA-2E1B15789C86}" type="slidenum">
              <a:rPr lang="en-US" smtClean="0"/>
              <a:t>‹#›</a:t>
            </a:fld>
            <a:endParaRPr lang="en-US"/>
          </a:p>
        </p:txBody>
      </p:sp>
    </p:spTree>
    <p:extLst>
      <p:ext uri="{BB962C8B-B14F-4D97-AF65-F5344CB8AC3E}">
        <p14:creationId xmlns:p14="http://schemas.microsoft.com/office/powerpoint/2010/main" val="31826478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1CE3A-B354-795C-0EC3-2DC3911B49D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857DC54-209B-F2AC-EE36-38736B26F16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625E3B-4FF7-378E-06F6-10ACC1341B62}"/>
              </a:ext>
            </a:extLst>
          </p:cNvPr>
          <p:cNvSpPr>
            <a:spLocks noGrp="1"/>
          </p:cNvSpPr>
          <p:nvPr>
            <p:ph type="dt" sz="half" idx="10"/>
          </p:nvPr>
        </p:nvSpPr>
        <p:spPr/>
        <p:txBody>
          <a:bodyPr/>
          <a:lstStyle/>
          <a:p>
            <a:fld id="{A9B629D2-FBF8-7D4A-8EDA-D1CE018B623A}" type="datetimeFigureOut">
              <a:rPr lang="en-US" smtClean="0"/>
              <a:t>1/17/2023</a:t>
            </a:fld>
            <a:endParaRPr lang="en-US"/>
          </a:p>
        </p:txBody>
      </p:sp>
      <p:sp>
        <p:nvSpPr>
          <p:cNvPr id="5" name="Footer Placeholder 4">
            <a:extLst>
              <a:ext uri="{FF2B5EF4-FFF2-40B4-BE49-F238E27FC236}">
                <a16:creationId xmlns:a16="http://schemas.microsoft.com/office/drawing/2014/main" id="{A05B6D1B-FDC3-66AA-88F5-08875E289B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ED8DC0-8EF6-41E0-7DD3-069683F8D10A}"/>
              </a:ext>
            </a:extLst>
          </p:cNvPr>
          <p:cNvSpPr>
            <a:spLocks noGrp="1"/>
          </p:cNvSpPr>
          <p:nvPr>
            <p:ph type="sldNum" sz="quarter" idx="12"/>
          </p:nvPr>
        </p:nvSpPr>
        <p:spPr/>
        <p:txBody>
          <a:bodyPr/>
          <a:lstStyle/>
          <a:p>
            <a:fld id="{5CE770C4-18C7-254E-AABA-2E1B15789C86}" type="slidenum">
              <a:rPr lang="en-US" smtClean="0"/>
              <a:t>‹#›</a:t>
            </a:fld>
            <a:endParaRPr lang="en-US"/>
          </a:p>
        </p:txBody>
      </p:sp>
    </p:spTree>
    <p:extLst>
      <p:ext uri="{BB962C8B-B14F-4D97-AF65-F5344CB8AC3E}">
        <p14:creationId xmlns:p14="http://schemas.microsoft.com/office/powerpoint/2010/main" val="1563416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2DB5309-83DD-7DB2-809B-AA7BBD21B87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E8B0734-9482-6F71-B389-1B2327D2043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ABA1BE-A59E-D0FD-1F49-672C6C6A8A7A}"/>
              </a:ext>
            </a:extLst>
          </p:cNvPr>
          <p:cNvSpPr>
            <a:spLocks noGrp="1"/>
          </p:cNvSpPr>
          <p:nvPr>
            <p:ph type="dt" sz="half" idx="10"/>
          </p:nvPr>
        </p:nvSpPr>
        <p:spPr/>
        <p:txBody>
          <a:bodyPr/>
          <a:lstStyle/>
          <a:p>
            <a:fld id="{A9B629D2-FBF8-7D4A-8EDA-D1CE018B623A}" type="datetimeFigureOut">
              <a:rPr lang="en-US" smtClean="0"/>
              <a:t>1/17/2023</a:t>
            </a:fld>
            <a:endParaRPr lang="en-US"/>
          </a:p>
        </p:txBody>
      </p:sp>
      <p:sp>
        <p:nvSpPr>
          <p:cNvPr id="5" name="Footer Placeholder 4">
            <a:extLst>
              <a:ext uri="{FF2B5EF4-FFF2-40B4-BE49-F238E27FC236}">
                <a16:creationId xmlns:a16="http://schemas.microsoft.com/office/drawing/2014/main" id="{F8DA2383-090E-EF1D-962F-FCDE07143A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1EA13F-1A23-E3C6-8CC8-F86B566739F1}"/>
              </a:ext>
            </a:extLst>
          </p:cNvPr>
          <p:cNvSpPr>
            <a:spLocks noGrp="1"/>
          </p:cNvSpPr>
          <p:nvPr>
            <p:ph type="sldNum" sz="quarter" idx="12"/>
          </p:nvPr>
        </p:nvSpPr>
        <p:spPr/>
        <p:txBody>
          <a:bodyPr/>
          <a:lstStyle/>
          <a:p>
            <a:fld id="{5CE770C4-18C7-254E-AABA-2E1B15789C86}" type="slidenum">
              <a:rPr lang="en-US" smtClean="0"/>
              <a:t>‹#›</a:t>
            </a:fld>
            <a:endParaRPr lang="en-US"/>
          </a:p>
        </p:txBody>
      </p:sp>
    </p:spTree>
    <p:extLst>
      <p:ext uri="{BB962C8B-B14F-4D97-AF65-F5344CB8AC3E}">
        <p14:creationId xmlns:p14="http://schemas.microsoft.com/office/powerpoint/2010/main" val="3968917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E7595-65C0-65D4-0799-765586EE55C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E0C56A4-5470-02F8-3EC3-15F0E3DF488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AC0275-08F5-1CFF-1CE5-A48D16D25F82}"/>
              </a:ext>
            </a:extLst>
          </p:cNvPr>
          <p:cNvSpPr>
            <a:spLocks noGrp="1"/>
          </p:cNvSpPr>
          <p:nvPr>
            <p:ph type="dt" sz="half" idx="10"/>
          </p:nvPr>
        </p:nvSpPr>
        <p:spPr/>
        <p:txBody>
          <a:bodyPr/>
          <a:lstStyle/>
          <a:p>
            <a:fld id="{A9B629D2-FBF8-7D4A-8EDA-D1CE018B623A}" type="datetimeFigureOut">
              <a:rPr lang="en-US" smtClean="0"/>
              <a:t>1/17/2023</a:t>
            </a:fld>
            <a:endParaRPr lang="en-US"/>
          </a:p>
        </p:txBody>
      </p:sp>
      <p:sp>
        <p:nvSpPr>
          <p:cNvPr id="5" name="Footer Placeholder 4">
            <a:extLst>
              <a:ext uri="{FF2B5EF4-FFF2-40B4-BE49-F238E27FC236}">
                <a16:creationId xmlns:a16="http://schemas.microsoft.com/office/drawing/2014/main" id="{6BD7BDB3-499D-DF69-68FA-E278B6EA58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AC82CA-4059-F77D-0C0B-DC3B4388E1E1}"/>
              </a:ext>
            </a:extLst>
          </p:cNvPr>
          <p:cNvSpPr>
            <a:spLocks noGrp="1"/>
          </p:cNvSpPr>
          <p:nvPr>
            <p:ph type="sldNum" sz="quarter" idx="12"/>
          </p:nvPr>
        </p:nvSpPr>
        <p:spPr/>
        <p:txBody>
          <a:bodyPr/>
          <a:lstStyle/>
          <a:p>
            <a:fld id="{5CE770C4-18C7-254E-AABA-2E1B15789C86}" type="slidenum">
              <a:rPr lang="en-US" smtClean="0"/>
              <a:t>‹#›</a:t>
            </a:fld>
            <a:endParaRPr lang="en-US"/>
          </a:p>
        </p:txBody>
      </p:sp>
    </p:spTree>
    <p:extLst>
      <p:ext uri="{BB962C8B-B14F-4D97-AF65-F5344CB8AC3E}">
        <p14:creationId xmlns:p14="http://schemas.microsoft.com/office/powerpoint/2010/main" val="37566720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79784-156F-8D48-B276-84782BACC78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518D680-BBDA-E1D4-2DB6-82FF2F83CDC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D61540C-40FB-19CF-342A-D49E3FB69B8C}"/>
              </a:ext>
            </a:extLst>
          </p:cNvPr>
          <p:cNvSpPr>
            <a:spLocks noGrp="1"/>
          </p:cNvSpPr>
          <p:nvPr>
            <p:ph type="dt" sz="half" idx="10"/>
          </p:nvPr>
        </p:nvSpPr>
        <p:spPr/>
        <p:txBody>
          <a:bodyPr/>
          <a:lstStyle/>
          <a:p>
            <a:fld id="{A9B629D2-FBF8-7D4A-8EDA-D1CE018B623A}" type="datetimeFigureOut">
              <a:rPr lang="en-US" smtClean="0"/>
              <a:t>1/17/2023</a:t>
            </a:fld>
            <a:endParaRPr lang="en-US"/>
          </a:p>
        </p:txBody>
      </p:sp>
      <p:sp>
        <p:nvSpPr>
          <p:cNvPr id="5" name="Footer Placeholder 4">
            <a:extLst>
              <a:ext uri="{FF2B5EF4-FFF2-40B4-BE49-F238E27FC236}">
                <a16:creationId xmlns:a16="http://schemas.microsoft.com/office/drawing/2014/main" id="{69940D44-1381-6AF0-1079-C3B766AE20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8EF460-D582-8048-024D-F65937E6E5BD}"/>
              </a:ext>
            </a:extLst>
          </p:cNvPr>
          <p:cNvSpPr>
            <a:spLocks noGrp="1"/>
          </p:cNvSpPr>
          <p:nvPr>
            <p:ph type="sldNum" sz="quarter" idx="12"/>
          </p:nvPr>
        </p:nvSpPr>
        <p:spPr/>
        <p:txBody>
          <a:bodyPr/>
          <a:lstStyle/>
          <a:p>
            <a:fld id="{5CE770C4-18C7-254E-AABA-2E1B15789C86}" type="slidenum">
              <a:rPr lang="en-US" smtClean="0"/>
              <a:t>‹#›</a:t>
            </a:fld>
            <a:endParaRPr lang="en-US"/>
          </a:p>
        </p:txBody>
      </p:sp>
    </p:spTree>
    <p:extLst>
      <p:ext uri="{BB962C8B-B14F-4D97-AF65-F5344CB8AC3E}">
        <p14:creationId xmlns:p14="http://schemas.microsoft.com/office/powerpoint/2010/main" val="1858290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4FB5C-DC63-EBB3-C6E3-529BDACD925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7A0AE80-1846-5410-7269-2BE86870845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BE5C997-6C1A-7F01-E61A-F596BF7348B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7DA2DD4-E0FF-C292-71A6-6F9243225403}"/>
              </a:ext>
            </a:extLst>
          </p:cNvPr>
          <p:cNvSpPr>
            <a:spLocks noGrp="1"/>
          </p:cNvSpPr>
          <p:nvPr>
            <p:ph type="dt" sz="half" idx="10"/>
          </p:nvPr>
        </p:nvSpPr>
        <p:spPr/>
        <p:txBody>
          <a:bodyPr/>
          <a:lstStyle/>
          <a:p>
            <a:fld id="{A9B629D2-FBF8-7D4A-8EDA-D1CE018B623A}" type="datetimeFigureOut">
              <a:rPr lang="en-US" smtClean="0"/>
              <a:t>1/17/2023</a:t>
            </a:fld>
            <a:endParaRPr lang="en-US"/>
          </a:p>
        </p:txBody>
      </p:sp>
      <p:sp>
        <p:nvSpPr>
          <p:cNvPr id="6" name="Footer Placeholder 5">
            <a:extLst>
              <a:ext uri="{FF2B5EF4-FFF2-40B4-BE49-F238E27FC236}">
                <a16:creationId xmlns:a16="http://schemas.microsoft.com/office/drawing/2014/main" id="{5D4D5B07-ABA8-B70A-D5CE-CB157264A2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4DE2564-A0C4-EC6F-5167-8D82660C1E2F}"/>
              </a:ext>
            </a:extLst>
          </p:cNvPr>
          <p:cNvSpPr>
            <a:spLocks noGrp="1"/>
          </p:cNvSpPr>
          <p:nvPr>
            <p:ph type="sldNum" sz="quarter" idx="12"/>
          </p:nvPr>
        </p:nvSpPr>
        <p:spPr/>
        <p:txBody>
          <a:bodyPr/>
          <a:lstStyle/>
          <a:p>
            <a:fld id="{5CE770C4-18C7-254E-AABA-2E1B15789C86}" type="slidenum">
              <a:rPr lang="en-US" smtClean="0"/>
              <a:t>‹#›</a:t>
            </a:fld>
            <a:endParaRPr lang="en-US"/>
          </a:p>
        </p:txBody>
      </p:sp>
    </p:spTree>
    <p:extLst>
      <p:ext uri="{BB962C8B-B14F-4D97-AF65-F5344CB8AC3E}">
        <p14:creationId xmlns:p14="http://schemas.microsoft.com/office/powerpoint/2010/main" val="22779183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6AE4C-8EEE-DE2A-0169-B541A5CA580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3DBD7EB-4F27-8354-DB74-F876E9C54CA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7D35BFB-B70F-A979-F5A3-5A4BF8507C8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8DD0EEA-798F-4D99-ADCA-112C1FA632C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685D90C-B04D-5617-66AE-CF81C53CED6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FA2E823-3383-98DA-D7F6-17D57A0B3C38}"/>
              </a:ext>
            </a:extLst>
          </p:cNvPr>
          <p:cNvSpPr>
            <a:spLocks noGrp="1"/>
          </p:cNvSpPr>
          <p:nvPr>
            <p:ph type="dt" sz="half" idx="10"/>
          </p:nvPr>
        </p:nvSpPr>
        <p:spPr/>
        <p:txBody>
          <a:bodyPr/>
          <a:lstStyle/>
          <a:p>
            <a:fld id="{A9B629D2-FBF8-7D4A-8EDA-D1CE018B623A}" type="datetimeFigureOut">
              <a:rPr lang="en-US" smtClean="0"/>
              <a:t>1/17/2023</a:t>
            </a:fld>
            <a:endParaRPr lang="en-US"/>
          </a:p>
        </p:txBody>
      </p:sp>
      <p:sp>
        <p:nvSpPr>
          <p:cNvPr id="8" name="Footer Placeholder 7">
            <a:extLst>
              <a:ext uri="{FF2B5EF4-FFF2-40B4-BE49-F238E27FC236}">
                <a16:creationId xmlns:a16="http://schemas.microsoft.com/office/drawing/2014/main" id="{9971B5E3-E074-717C-7F11-4338BB7DFD5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8E51B15-AB8F-39AC-F18E-81CCFC9CA649}"/>
              </a:ext>
            </a:extLst>
          </p:cNvPr>
          <p:cNvSpPr>
            <a:spLocks noGrp="1"/>
          </p:cNvSpPr>
          <p:nvPr>
            <p:ph type="sldNum" sz="quarter" idx="12"/>
          </p:nvPr>
        </p:nvSpPr>
        <p:spPr/>
        <p:txBody>
          <a:bodyPr/>
          <a:lstStyle/>
          <a:p>
            <a:fld id="{5CE770C4-18C7-254E-AABA-2E1B15789C86}" type="slidenum">
              <a:rPr lang="en-US" smtClean="0"/>
              <a:t>‹#›</a:t>
            </a:fld>
            <a:endParaRPr lang="en-US"/>
          </a:p>
        </p:txBody>
      </p:sp>
    </p:spTree>
    <p:extLst>
      <p:ext uri="{BB962C8B-B14F-4D97-AF65-F5344CB8AC3E}">
        <p14:creationId xmlns:p14="http://schemas.microsoft.com/office/powerpoint/2010/main" val="22739308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BCBD3E-8410-31F8-D40D-4AB926853B5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2D33C8C-6DF8-9E1B-2E7F-ADFBBE6B3793}"/>
              </a:ext>
            </a:extLst>
          </p:cNvPr>
          <p:cNvSpPr>
            <a:spLocks noGrp="1"/>
          </p:cNvSpPr>
          <p:nvPr>
            <p:ph type="dt" sz="half" idx="10"/>
          </p:nvPr>
        </p:nvSpPr>
        <p:spPr/>
        <p:txBody>
          <a:bodyPr/>
          <a:lstStyle/>
          <a:p>
            <a:fld id="{A9B629D2-FBF8-7D4A-8EDA-D1CE018B623A}" type="datetimeFigureOut">
              <a:rPr lang="en-US" smtClean="0"/>
              <a:t>1/17/2023</a:t>
            </a:fld>
            <a:endParaRPr lang="en-US"/>
          </a:p>
        </p:txBody>
      </p:sp>
      <p:sp>
        <p:nvSpPr>
          <p:cNvPr id="4" name="Footer Placeholder 3">
            <a:extLst>
              <a:ext uri="{FF2B5EF4-FFF2-40B4-BE49-F238E27FC236}">
                <a16:creationId xmlns:a16="http://schemas.microsoft.com/office/drawing/2014/main" id="{F92FF62E-8E87-A371-3A54-CF742E6E6D0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E19BDC9-4B1E-8881-F1B5-31695B52F379}"/>
              </a:ext>
            </a:extLst>
          </p:cNvPr>
          <p:cNvSpPr>
            <a:spLocks noGrp="1"/>
          </p:cNvSpPr>
          <p:nvPr>
            <p:ph type="sldNum" sz="quarter" idx="12"/>
          </p:nvPr>
        </p:nvSpPr>
        <p:spPr/>
        <p:txBody>
          <a:bodyPr/>
          <a:lstStyle/>
          <a:p>
            <a:fld id="{5CE770C4-18C7-254E-AABA-2E1B15789C86}" type="slidenum">
              <a:rPr lang="en-US" smtClean="0"/>
              <a:t>‹#›</a:t>
            </a:fld>
            <a:endParaRPr lang="en-US"/>
          </a:p>
        </p:txBody>
      </p:sp>
    </p:spTree>
    <p:extLst>
      <p:ext uri="{BB962C8B-B14F-4D97-AF65-F5344CB8AC3E}">
        <p14:creationId xmlns:p14="http://schemas.microsoft.com/office/powerpoint/2010/main" val="35378418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FAB97E5-6D58-05E7-1828-B45B53791DAE}"/>
              </a:ext>
            </a:extLst>
          </p:cNvPr>
          <p:cNvSpPr>
            <a:spLocks noGrp="1"/>
          </p:cNvSpPr>
          <p:nvPr>
            <p:ph type="dt" sz="half" idx="10"/>
          </p:nvPr>
        </p:nvSpPr>
        <p:spPr/>
        <p:txBody>
          <a:bodyPr/>
          <a:lstStyle/>
          <a:p>
            <a:fld id="{A9B629D2-FBF8-7D4A-8EDA-D1CE018B623A}" type="datetimeFigureOut">
              <a:rPr lang="en-US" smtClean="0"/>
              <a:t>1/17/2023</a:t>
            </a:fld>
            <a:endParaRPr lang="en-US"/>
          </a:p>
        </p:txBody>
      </p:sp>
      <p:sp>
        <p:nvSpPr>
          <p:cNvPr id="3" name="Footer Placeholder 2">
            <a:extLst>
              <a:ext uri="{FF2B5EF4-FFF2-40B4-BE49-F238E27FC236}">
                <a16:creationId xmlns:a16="http://schemas.microsoft.com/office/drawing/2014/main" id="{ECD99CCF-D10E-AA55-51EA-2BFF80D11D2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A7D851A-86D9-78B5-76DE-6DD580CF0AF9}"/>
              </a:ext>
            </a:extLst>
          </p:cNvPr>
          <p:cNvSpPr>
            <a:spLocks noGrp="1"/>
          </p:cNvSpPr>
          <p:nvPr>
            <p:ph type="sldNum" sz="quarter" idx="12"/>
          </p:nvPr>
        </p:nvSpPr>
        <p:spPr/>
        <p:txBody>
          <a:bodyPr/>
          <a:lstStyle/>
          <a:p>
            <a:fld id="{5CE770C4-18C7-254E-AABA-2E1B15789C86}" type="slidenum">
              <a:rPr lang="en-US" smtClean="0"/>
              <a:t>‹#›</a:t>
            </a:fld>
            <a:endParaRPr lang="en-US"/>
          </a:p>
        </p:txBody>
      </p:sp>
    </p:spTree>
    <p:extLst>
      <p:ext uri="{BB962C8B-B14F-4D97-AF65-F5344CB8AC3E}">
        <p14:creationId xmlns:p14="http://schemas.microsoft.com/office/powerpoint/2010/main" val="10574360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C7DD7-F1B2-0157-C17A-00D6C4C9418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F25A624-AD7C-B024-4C0C-EEB722D98F5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A483D87-01ED-3FDA-6845-99DF8B0DCD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DC75A67-425F-455F-CE43-2D269C4F84A5}"/>
              </a:ext>
            </a:extLst>
          </p:cNvPr>
          <p:cNvSpPr>
            <a:spLocks noGrp="1"/>
          </p:cNvSpPr>
          <p:nvPr>
            <p:ph type="dt" sz="half" idx="10"/>
          </p:nvPr>
        </p:nvSpPr>
        <p:spPr/>
        <p:txBody>
          <a:bodyPr/>
          <a:lstStyle/>
          <a:p>
            <a:fld id="{A9B629D2-FBF8-7D4A-8EDA-D1CE018B623A}" type="datetimeFigureOut">
              <a:rPr lang="en-US" smtClean="0"/>
              <a:t>1/17/2023</a:t>
            </a:fld>
            <a:endParaRPr lang="en-US"/>
          </a:p>
        </p:txBody>
      </p:sp>
      <p:sp>
        <p:nvSpPr>
          <p:cNvPr id="6" name="Footer Placeholder 5">
            <a:extLst>
              <a:ext uri="{FF2B5EF4-FFF2-40B4-BE49-F238E27FC236}">
                <a16:creationId xmlns:a16="http://schemas.microsoft.com/office/drawing/2014/main" id="{16DFF9D5-75AD-3C45-A6FF-FC3E83A0AB4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F5DA924-32BC-4EBD-5A1B-70EDE372A1A0}"/>
              </a:ext>
            </a:extLst>
          </p:cNvPr>
          <p:cNvSpPr>
            <a:spLocks noGrp="1"/>
          </p:cNvSpPr>
          <p:nvPr>
            <p:ph type="sldNum" sz="quarter" idx="12"/>
          </p:nvPr>
        </p:nvSpPr>
        <p:spPr/>
        <p:txBody>
          <a:bodyPr/>
          <a:lstStyle/>
          <a:p>
            <a:fld id="{5CE770C4-18C7-254E-AABA-2E1B15789C86}" type="slidenum">
              <a:rPr lang="en-US" smtClean="0"/>
              <a:t>‹#›</a:t>
            </a:fld>
            <a:endParaRPr lang="en-US"/>
          </a:p>
        </p:txBody>
      </p:sp>
    </p:spTree>
    <p:extLst>
      <p:ext uri="{BB962C8B-B14F-4D97-AF65-F5344CB8AC3E}">
        <p14:creationId xmlns:p14="http://schemas.microsoft.com/office/powerpoint/2010/main" val="29754861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257E0-292E-DEAE-E5DB-9CD471F9C8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DE72B59-19F4-3AF7-7258-F23520E6E0C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502BEAF-14A9-0D76-392B-996F09393F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767C3D-1517-DF10-75B2-7D753CCBFB0C}"/>
              </a:ext>
            </a:extLst>
          </p:cNvPr>
          <p:cNvSpPr>
            <a:spLocks noGrp="1"/>
          </p:cNvSpPr>
          <p:nvPr>
            <p:ph type="dt" sz="half" idx="10"/>
          </p:nvPr>
        </p:nvSpPr>
        <p:spPr/>
        <p:txBody>
          <a:bodyPr/>
          <a:lstStyle/>
          <a:p>
            <a:fld id="{A9B629D2-FBF8-7D4A-8EDA-D1CE018B623A}" type="datetimeFigureOut">
              <a:rPr lang="en-US" smtClean="0"/>
              <a:t>1/17/2023</a:t>
            </a:fld>
            <a:endParaRPr lang="en-US"/>
          </a:p>
        </p:txBody>
      </p:sp>
      <p:sp>
        <p:nvSpPr>
          <p:cNvPr id="6" name="Footer Placeholder 5">
            <a:extLst>
              <a:ext uri="{FF2B5EF4-FFF2-40B4-BE49-F238E27FC236}">
                <a16:creationId xmlns:a16="http://schemas.microsoft.com/office/drawing/2014/main" id="{7170B0C2-F6D3-6912-2A11-7A2DFDA0EB7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57E991D-B469-9D9E-051A-1E06A5049559}"/>
              </a:ext>
            </a:extLst>
          </p:cNvPr>
          <p:cNvSpPr>
            <a:spLocks noGrp="1"/>
          </p:cNvSpPr>
          <p:nvPr>
            <p:ph type="sldNum" sz="quarter" idx="12"/>
          </p:nvPr>
        </p:nvSpPr>
        <p:spPr/>
        <p:txBody>
          <a:bodyPr/>
          <a:lstStyle/>
          <a:p>
            <a:fld id="{5CE770C4-18C7-254E-AABA-2E1B15789C86}" type="slidenum">
              <a:rPr lang="en-US" smtClean="0"/>
              <a:t>‹#›</a:t>
            </a:fld>
            <a:endParaRPr lang="en-US"/>
          </a:p>
        </p:txBody>
      </p:sp>
    </p:spTree>
    <p:extLst>
      <p:ext uri="{BB962C8B-B14F-4D97-AF65-F5344CB8AC3E}">
        <p14:creationId xmlns:p14="http://schemas.microsoft.com/office/powerpoint/2010/main" val="5273880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0680A01-2C4F-DADB-EDEA-A26C64E8B5E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DD866D9-14E6-95F4-D4F2-9BDACE73A5A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50B979-AB7A-E711-FE1A-5A3C0ADF41F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B629D2-FBF8-7D4A-8EDA-D1CE018B623A}" type="datetimeFigureOut">
              <a:rPr lang="en-US" smtClean="0"/>
              <a:t>1/17/2023</a:t>
            </a:fld>
            <a:endParaRPr lang="en-US"/>
          </a:p>
        </p:txBody>
      </p:sp>
      <p:sp>
        <p:nvSpPr>
          <p:cNvPr id="5" name="Footer Placeholder 4">
            <a:extLst>
              <a:ext uri="{FF2B5EF4-FFF2-40B4-BE49-F238E27FC236}">
                <a16:creationId xmlns:a16="http://schemas.microsoft.com/office/drawing/2014/main" id="{D89CDF80-77F0-DE55-76EE-BA80CDC1F4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A0DA427-082F-D22B-CDEE-2D1F2A5D0F4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E770C4-18C7-254E-AABA-2E1B15789C86}" type="slidenum">
              <a:rPr lang="en-US" smtClean="0"/>
              <a:t>‹#›</a:t>
            </a:fld>
            <a:endParaRPr lang="en-US"/>
          </a:p>
        </p:txBody>
      </p:sp>
    </p:spTree>
    <p:extLst>
      <p:ext uri="{BB962C8B-B14F-4D97-AF65-F5344CB8AC3E}">
        <p14:creationId xmlns:p14="http://schemas.microsoft.com/office/powerpoint/2010/main" val="30086418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video" Target="https://www.youtube.com/embed/mP7sq_tGZj8?feature=oembed" TargetMode="Externa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DAD962BE-3ABC-47FA-0836-5FA99CCFBCDB}"/>
              </a:ext>
            </a:extLst>
          </p:cNvPr>
          <p:cNvPicPr>
            <a:picLocks noChangeAspect="1"/>
          </p:cNvPicPr>
          <p:nvPr/>
        </p:nvPicPr>
        <p:blipFill rotWithShape="1">
          <a:blip r:embed="rId2"/>
          <a:srcRect b="19"/>
          <a:stretch/>
        </p:blipFill>
        <p:spPr>
          <a:xfrm>
            <a:off x="20" y="1282"/>
            <a:ext cx="12191980" cy="6856718"/>
          </a:xfrm>
          <a:prstGeom prst="rect">
            <a:avLst/>
          </a:prstGeom>
        </p:spPr>
      </p:pic>
    </p:spTree>
    <p:extLst>
      <p:ext uri="{BB962C8B-B14F-4D97-AF65-F5344CB8AC3E}">
        <p14:creationId xmlns:p14="http://schemas.microsoft.com/office/powerpoint/2010/main" val="18648713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 name="Picture 9">
            <a:extLst>
              <a:ext uri="{FF2B5EF4-FFF2-40B4-BE49-F238E27FC236}">
                <a16:creationId xmlns:a16="http://schemas.microsoft.com/office/drawing/2014/main" id="{F24C17B8-C4D6-AE7D-76C2-88B211DA551D}"/>
              </a:ext>
            </a:extLst>
          </p:cNvPr>
          <p:cNvPicPr>
            <a:picLocks noChangeAspect="1"/>
          </p:cNvPicPr>
          <p:nvPr/>
        </p:nvPicPr>
        <p:blipFill rotWithShape="1">
          <a:blip r:embed="rId3"/>
          <a:srcRect b="19"/>
          <a:stretch/>
        </p:blipFill>
        <p:spPr>
          <a:xfrm>
            <a:off x="20" y="1282"/>
            <a:ext cx="12191980" cy="6856718"/>
          </a:xfrm>
          <a:prstGeom prst="rect">
            <a:avLst/>
          </a:prstGeom>
        </p:spPr>
      </p:pic>
    </p:spTree>
    <p:extLst>
      <p:ext uri="{BB962C8B-B14F-4D97-AF65-F5344CB8AC3E}">
        <p14:creationId xmlns:p14="http://schemas.microsoft.com/office/powerpoint/2010/main" val="7409409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Online Media 3" descr="The 4 Disciplines of Execution in a Nutshell">
            <a:hlinkClick r:id="" action="ppaction://media"/>
            <a:extLst>
              <a:ext uri="{FF2B5EF4-FFF2-40B4-BE49-F238E27FC236}">
                <a16:creationId xmlns:a16="http://schemas.microsoft.com/office/drawing/2014/main" id="{4BC007E5-CD3B-53C9-B396-FC8F77E78C32}"/>
              </a:ext>
            </a:extLst>
          </p:cNvPr>
          <p:cNvPicPr>
            <a:picLocks noRot="1" noChangeAspect="1"/>
          </p:cNvPicPr>
          <p:nvPr>
            <a:videoFile r:link="rId1"/>
          </p:nvPr>
        </p:nvPicPr>
        <p:blipFill>
          <a:blip r:embed="rId4"/>
          <a:stretch>
            <a:fillRect/>
          </a:stretch>
        </p:blipFill>
        <p:spPr>
          <a:xfrm>
            <a:off x="1165852" y="643466"/>
            <a:ext cx="9860295" cy="5571067"/>
          </a:xfrm>
          <a:prstGeom prst="rect">
            <a:avLst/>
          </a:prstGeom>
          <a:scene3d>
            <a:camera prst="orthographicFront"/>
            <a:lightRig rig="balanced" dir="t"/>
          </a:scene3d>
          <a:sp3d prstMaterial="softEdge">
            <a:bevelT w="203200" h="101600" prst="cross"/>
            <a:contourClr>
              <a:srgbClr val="FFFFFF"/>
            </a:contourClr>
          </a:sp3d>
        </p:spPr>
      </p:pic>
    </p:spTree>
    <p:extLst>
      <p:ext uri="{BB962C8B-B14F-4D97-AF65-F5344CB8AC3E}">
        <p14:creationId xmlns:p14="http://schemas.microsoft.com/office/powerpoint/2010/main" val="3571722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1DD5BE25-C682-740A-2E31-B892CB8848EA}"/>
              </a:ext>
            </a:extLst>
          </p:cNvPr>
          <p:cNvPicPr>
            <a:picLocks noChangeAspect="1"/>
          </p:cNvPicPr>
          <p:nvPr/>
        </p:nvPicPr>
        <p:blipFill rotWithShape="1">
          <a:blip r:embed="rId3"/>
          <a:srcRect b="19"/>
          <a:stretch/>
        </p:blipFill>
        <p:spPr>
          <a:xfrm>
            <a:off x="20" y="1282"/>
            <a:ext cx="12191980" cy="6856718"/>
          </a:xfrm>
          <a:prstGeom prst="rect">
            <a:avLst/>
          </a:prstGeom>
        </p:spPr>
      </p:pic>
    </p:spTree>
    <p:extLst>
      <p:ext uri="{BB962C8B-B14F-4D97-AF65-F5344CB8AC3E}">
        <p14:creationId xmlns:p14="http://schemas.microsoft.com/office/powerpoint/2010/main" val="35058808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a:extLst>
              <a:ext uri="{FF2B5EF4-FFF2-40B4-BE49-F238E27FC236}">
                <a16:creationId xmlns:a16="http://schemas.microsoft.com/office/drawing/2014/main" id="{F930FE11-8545-2013-A7A7-5878C56EFAC6}"/>
              </a:ext>
            </a:extLst>
          </p:cNvPr>
          <p:cNvPicPr>
            <a:picLocks noChangeAspect="1"/>
          </p:cNvPicPr>
          <p:nvPr/>
        </p:nvPicPr>
        <p:blipFill rotWithShape="1">
          <a:blip r:embed="rId3"/>
          <a:srcRect b="19"/>
          <a:stretch/>
        </p:blipFill>
        <p:spPr>
          <a:xfrm>
            <a:off x="20" y="1282"/>
            <a:ext cx="12191980" cy="6856718"/>
          </a:xfrm>
          <a:prstGeom prst="rect">
            <a:avLst/>
          </a:prstGeom>
        </p:spPr>
      </p:pic>
    </p:spTree>
    <p:extLst>
      <p:ext uri="{BB962C8B-B14F-4D97-AF65-F5344CB8AC3E}">
        <p14:creationId xmlns:p14="http://schemas.microsoft.com/office/powerpoint/2010/main" val="2771070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a:extLst>
              <a:ext uri="{FF2B5EF4-FFF2-40B4-BE49-F238E27FC236}">
                <a16:creationId xmlns:a16="http://schemas.microsoft.com/office/drawing/2014/main" id="{979B5EB6-5092-5188-A037-FE71FC340B64}"/>
              </a:ext>
            </a:extLst>
          </p:cNvPr>
          <p:cNvPicPr>
            <a:picLocks noChangeAspect="1"/>
          </p:cNvPicPr>
          <p:nvPr/>
        </p:nvPicPr>
        <p:blipFill rotWithShape="1">
          <a:blip r:embed="rId3"/>
          <a:srcRect b="19"/>
          <a:stretch/>
        </p:blipFill>
        <p:spPr>
          <a:xfrm>
            <a:off x="20" y="1282"/>
            <a:ext cx="12191980" cy="6856718"/>
          </a:xfrm>
          <a:prstGeom prst="rect">
            <a:avLst/>
          </a:prstGeom>
        </p:spPr>
      </p:pic>
    </p:spTree>
    <p:extLst>
      <p:ext uri="{BB962C8B-B14F-4D97-AF65-F5344CB8AC3E}">
        <p14:creationId xmlns:p14="http://schemas.microsoft.com/office/powerpoint/2010/main" val="28367092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a:extLst>
              <a:ext uri="{FF2B5EF4-FFF2-40B4-BE49-F238E27FC236}">
                <a16:creationId xmlns:a16="http://schemas.microsoft.com/office/drawing/2014/main" id="{1422AAEC-C4F1-AE31-E547-883958DAA1A6}"/>
              </a:ext>
            </a:extLst>
          </p:cNvPr>
          <p:cNvPicPr>
            <a:picLocks noChangeAspect="1"/>
          </p:cNvPicPr>
          <p:nvPr/>
        </p:nvPicPr>
        <p:blipFill rotWithShape="1">
          <a:blip r:embed="rId3"/>
          <a:srcRect b="19"/>
          <a:stretch/>
        </p:blipFill>
        <p:spPr>
          <a:xfrm>
            <a:off x="20" y="1282"/>
            <a:ext cx="12191980" cy="6856718"/>
          </a:xfrm>
          <a:prstGeom prst="rect">
            <a:avLst/>
          </a:prstGeom>
        </p:spPr>
      </p:pic>
    </p:spTree>
    <p:extLst>
      <p:ext uri="{BB962C8B-B14F-4D97-AF65-F5344CB8AC3E}">
        <p14:creationId xmlns:p14="http://schemas.microsoft.com/office/powerpoint/2010/main" val="12560320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a:extLst>
              <a:ext uri="{FF2B5EF4-FFF2-40B4-BE49-F238E27FC236}">
                <a16:creationId xmlns:a16="http://schemas.microsoft.com/office/drawing/2014/main" id="{3E07D395-BAC1-11F1-572C-6B24A290DF7F}"/>
              </a:ext>
            </a:extLst>
          </p:cNvPr>
          <p:cNvPicPr>
            <a:picLocks noChangeAspect="1"/>
          </p:cNvPicPr>
          <p:nvPr/>
        </p:nvPicPr>
        <p:blipFill rotWithShape="1">
          <a:blip r:embed="rId3"/>
          <a:srcRect b="19"/>
          <a:stretch/>
        </p:blipFill>
        <p:spPr>
          <a:xfrm>
            <a:off x="20" y="1282"/>
            <a:ext cx="12191980" cy="6856718"/>
          </a:xfrm>
          <a:prstGeom prst="rect">
            <a:avLst/>
          </a:prstGeom>
        </p:spPr>
      </p:pic>
    </p:spTree>
    <p:extLst>
      <p:ext uri="{BB962C8B-B14F-4D97-AF65-F5344CB8AC3E}">
        <p14:creationId xmlns:p14="http://schemas.microsoft.com/office/powerpoint/2010/main" val="5155832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a:extLst>
              <a:ext uri="{FF2B5EF4-FFF2-40B4-BE49-F238E27FC236}">
                <a16:creationId xmlns:a16="http://schemas.microsoft.com/office/drawing/2014/main" id="{CB644EC3-08A1-D0F4-6A48-863A5D8AC2BA}"/>
              </a:ext>
            </a:extLst>
          </p:cNvPr>
          <p:cNvPicPr>
            <a:picLocks noChangeAspect="1"/>
          </p:cNvPicPr>
          <p:nvPr/>
        </p:nvPicPr>
        <p:blipFill rotWithShape="1">
          <a:blip r:embed="rId3"/>
          <a:srcRect b="19"/>
          <a:stretch/>
        </p:blipFill>
        <p:spPr>
          <a:xfrm>
            <a:off x="20" y="1282"/>
            <a:ext cx="12191980" cy="6856718"/>
          </a:xfrm>
          <a:prstGeom prst="rect">
            <a:avLst/>
          </a:prstGeom>
        </p:spPr>
      </p:pic>
    </p:spTree>
    <p:extLst>
      <p:ext uri="{BB962C8B-B14F-4D97-AF65-F5344CB8AC3E}">
        <p14:creationId xmlns:p14="http://schemas.microsoft.com/office/powerpoint/2010/main" val="13602189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Picture 6">
            <a:extLst>
              <a:ext uri="{FF2B5EF4-FFF2-40B4-BE49-F238E27FC236}">
                <a16:creationId xmlns:a16="http://schemas.microsoft.com/office/drawing/2014/main" id="{84B061B6-B611-5561-A263-73CC8FF9A203}"/>
              </a:ext>
            </a:extLst>
          </p:cNvPr>
          <p:cNvPicPr>
            <a:picLocks noChangeAspect="1"/>
          </p:cNvPicPr>
          <p:nvPr/>
        </p:nvPicPr>
        <p:blipFill rotWithShape="1">
          <a:blip r:embed="rId3"/>
          <a:srcRect b="19"/>
          <a:stretch/>
        </p:blipFill>
        <p:spPr>
          <a:xfrm>
            <a:off x="20" y="1282"/>
            <a:ext cx="12191980" cy="6856718"/>
          </a:xfrm>
          <a:prstGeom prst="rect">
            <a:avLst/>
          </a:prstGeom>
        </p:spPr>
      </p:pic>
    </p:spTree>
    <p:extLst>
      <p:ext uri="{BB962C8B-B14F-4D97-AF65-F5344CB8AC3E}">
        <p14:creationId xmlns:p14="http://schemas.microsoft.com/office/powerpoint/2010/main" val="999022493"/>
      </p:ext>
    </p:extLst>
  </p:cSld>
  <p:clrMapOvr>
    <a:masterClrMapping/>
  </p:clrMapOvr>
</p:sld>
</file>

<file path=ppt/theme/theme1.xml><?xml version="1.0" encoding="utf-8"?>
<a:theme xmlns:a="http://schemas.openxmlformats.org/drawingml/2006/main" name="Office Theme 2013 - 202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2013 - 202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D9A856FE26E5848A5F4D2E25CDD02B7" ma:contentTypeVersion="13" ma:contentTypeDescription="Create a new document." ma:contentTypeScope="" ma:versionID="013ca6daa5a4cabe3a44656b4644b460">
  <xsd:schema xmlns:xsd="http://www.w3.org/2001/XMLSchema" xmlns:xs="http://www.w3.org/2001/XMLSchema" xmlns:p="http://schemas.microsoft.com/office/2006/metadata/properties" xmlns:ns2="d17a9eb9-f260-481a-bc54-42ac4af861c4" xmlns:ns3="fd31a938-67d1-43f5-9dcf-92e6deee2b03" targetNamespace="http://schemas.microsoft.com/office/2006/metadata/properties" ma:root="true" ma:fieldsID="aed16807e9de842ca5168353aeccdab7" ns2:_="" ns3:_="">
    <xsd:import namespace="d17a9eb9-f260-481a-bc54-42ac4af861c4"/>
    <xsd:import namespace="fd31a938-67d1-43f5-9dcf-92e6deee2b0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17a9eb9-f260-481a-bc54-42ac4af861c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604e7e6f-c7cc-44ae-ae10-30362dfc2982"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d31a938-67d1-43f5-9dcf-92e6deee2b03"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2853b8dd-2562-403e-b6d2-83fce91b939f}" ma:internalName="TaxCatchAll" ma:showField="CatchAllData" ma:web="fd31a938-67d1-43f5-9dcf-92e6deee2b0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fd31a938-67d1-43f5-9dcf-92e6deee2b03" xsi:nil="true"/>
    <lcf76f155ced4ddcb4097134ff3c332f xmlns="d17a9eb9-f260-481a-bc54-42ac4af861c4">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88E191B-B0C1-4E47-A740-26D60E12609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17a9eb9-f260-481a-bc54-42ac4af861c4"/>
    <ds:schemaRef ds:uri="fd31a938-67d1-43f5-9dcf-92e6deee2b0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AEB6A6F-A901-490C-A68B-EC705E36F080}">
  <ds:schemaRefs>
    <ds:schemaRef ds:uri="http://schemas.microsoft.com/office/2006/metadata/properties"/>
    <ds:schemaRef ds:uri="http://schemas.microsoft.com/office/infopath/2007/PartnerControls"/>
    <ds:schemaRef ds:uri="fd31a938-67d1-43f5-9dcf-92e6deee2b03"/>
    <ds:schemaRef ds:uri="d17a9eb9-f260-481a-bc54-42ac4af861c4"/>
  </ds:schemaRefs>
</ds:datastoreItem>
</file>

<file path=customXml/itemProps3.xml><?xml version="1.0" encoding="utf-8"?>
<ds:datastoreItem xmlns:ds="http://schemas.openxmlformats.org/officeDocument/2006/customXml" ds:itemID="{79E62BC0-47A2-48D0-9E22-755F2E35B03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299</TotalTime>
  <Words>975</Words>
  <Application>Microsoft Office PowerPoint</Application>
  <PresentationFormat>Widescreen</PresentationFormat>
  <Paragraphs>40</Paragraphs>
  <Slides>10</Slides>
  <Notes>9</Notes>
  <HiddenSlides>0</HiddenSlides>
  <MMClips>1</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 2013 - 2022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Stacey Wynn</dc:creator>
  <cp:lastModifiedBy>Stacey Wynn</cp:lastModifiedBy>
  <cp:revision>8</cp:revision>
  <dcterms:created xsi:type="dcterms:W3CDTF">2022-12-27T19:23:27Z</dcterms:created>
  <dcterms:modified xsi:type="dcterms:W3CDTF">2023-01-17T13:52:14Z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0x0101009D9A856FE26E5848A5F4D2E25CDD02B7</vt:lpwstr>
  </property>
</Properties>
</file>